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embeddedFontLst>
    <p:embeddedFont>
      <p:font typeface="Arial Black" panose="020B0A04020102020204" pitchFamily="34" charset="0"/>
      <p:regular r:id="rId4"/>
      <p:bold r:id="rId5"/>
    </p:embeddedFont>
    <p:embeddedFont>
      <p:font typeface="Impact" panose="020B0806030902050204" pitchFamily="34" charset="0"/>
      <p:regular r:id="rId6"/>
    </p:embeddedFont>
    <p:embeddedFont>
      <p:font typeface="Lucida Sans" panose="020B0602030504020204" pitchFamily="34" charset="0"/>
      <p:regular r:id="rId7"/>
      <p:bold r:id="rId8"/>
      <p:italic r:id="rId9"/>
      <p:bold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34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ier Inhalte" type="fourObj">
  <p:cSld name="FOUR_OBJECT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body" idx="1"/>
          </p:nvPr>
        </p:nvSpPr>
        <p:spPr>
          <a:xfrm>
            <a:off x="838200" y="1905000"/>
            <a:ext cx="3927475" cy="20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body" idx="2"/>
          </p:nvPr>
        </p:nvSpPr>
        <p:spPr>
          <a:xfrm>
            <a:off x="4918075" y="1905000"/>
            <a:ext cx="3927475" cy="20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body" idx="3"/>
          </p:nvPr>
        </p:nvSpPr>
        <p:spPr>
          <a:xfrm>
            <a:off x="838200" y="4076700"/>
            <a:ext cx="3927475" cy="20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body" idx="4"/>
          </p:nvPr>
        </p:nvSpPr>
        <p:spPr>
          <a:xfrm>
            <a:off x="4918075" y="4076700"/>
            <a:ext cx="3927475" cy="20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dt" idx="10"/>
          </p:nvPr>
        </p:nvSpPr>
        <p:spPr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ftr" idx="11"/>
          </p:nvPr>
        </p:nvSpPr>
        <p:spPr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sldNum" idx="12"/>
          </p:nvPr>
        </p:nvSpPr>
        <p:spPr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 type="picTx">
  <p:cSld name="PICTURE_WITH_CAPTION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dt" idx="10"/>
          </p:nvPr>
        </p:nvSpPr>
        <p:spPr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ftr" idx="11"/>
          </p:nvPr>
        </p:nvSpPr>
        <p:spPr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sldNum" idx="12"/>
          </p:nvPr>
        </p:nvSpPr>
        <p:spPr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 txBox="1"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body" idx="1"/>
          </p:nvPr>
        </p:nvSpPr>
        <p:spPr>
          <a:xfrm rot="5400000">
            <a:off x="2746375" y="-3175"/>
            <a:ext cx="4191000" cy="800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dt" idx="10"/>
          </p:nvPr>
        </p:nvSpPr>
        <p:spPr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ftr" idx="11"/>
          </p:nvPr>
        </p:nvSpPr>
        <p:spPr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sldNum" idx="12"/>
          </p:nvPr>
        </p:nvSpPr>
        <p:spPr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>
  <p:cSld name="VERTICAL_TITLE_AND_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>
            <a:spLocks noGrp="1"/>
          </p:cNvSpPr>
          <p:nvPr>
            <p:ph type="title"/>
          </p:nvPr>
        </p:nvSpPr>
        <p:spPr>
          <a:xfrm rot="5400000">
            <a:off x="4871244" y="2121694"/>
            <a:ext cx="5851525" cy="2097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body" idx="1"/>
          </p:nvPr>
        </p:nvSpPr>
        <p:spPr>
          <a:xfrm rot="5400000">
            <a:off x="600869" y="100806"/>
            <a:ext cx="5851525" cy="6138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dt" idx="10"/>
          </p:nvPr>
        </p:nvSpPr>
        <p:spPr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ftr" idx="11"/>
          </p:nvPr>
        </p:nvSpPr>
        <p:spPr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sldNum" idx="12"/>
          </p:nvPr>
        </p:nvSpPr>
        <p:spPr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folie" type="title">
  <p:cSld name="TITL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3"/>
          <p:cNvGrpSpPr/>
          <p:nvPr/>
        </p:nvGrpSpPr>
        <p:grpSpPr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31" name="Google Shape;31;p3"/>
            <p:cNvSpPr/>
            <p:nvPr/>
          </p:nvSpPr>
          <p:spPr>
            <a:xfrm>
              <a:off x="210" y="1104"/>
              <a:ext cx="5550" cy="3216"/>
            </a:xfrm>
            <a:custGeom>
              <a:avLst/>
              <a:gdLst/>
              <a:ahLst/>
              <a:cxnLst/>
              <a:rect l="l" t="t" r="r" b="b"/>
              <a:pathLst>
                <a:path w="5550" h="3216" extrusionOk="0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dk1">
                <a:alpha val="3960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528" y="2400"/>
              <a:ext cx="5232" cy="1920"/>
            </a:xfrm>
            <a:custGeom>
              <a:avLst/>
              <a:gdLst/>
              <a:ahLst/>
              <a:cxnLst/>
              <a:rect l="l" t="t" r="r" b="b"/>
              <a:pathLst>
                <a:path w="4897" h="2182" extrusionOk="0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201" y="2377"/>
              <a:ext cx="3455" cy="29"/>
            </a:xfrm>
            <a:custGeom>
              <a:avLst/>
              <a:gdLst/>
              <a:ahLst/>
              <a:cxnLst/>
              <a:rect l="l" t="t" r="r" b="b"/>
              <a:pathLst>
                <a:path w="5387" h="149" extrusionOk="0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6600">
                    <a:alpha val="0"/>
                  </a:srgbClr>
                </a:gs>
                <a:gs pos="100000">
                  <a:srgbClr val="005D0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528" y="1104"/>
              <a:ext cx="4894" cy="29"/>
            </a:xfrm>
            <a:custGeom>
              <a:avLst/>
              <a:gdLst/>
              <a:ahLst/>
              <a:cxnLst/>
              <a:rect l="l" t="t" r="r" b="b"/>
              <a:pathLst>
                <a:path w="5387" h="149" extrusionOk="0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6600">
                    <a:alpha val="0"/>
                  </a:srgbClr>
                </a:gs>
                <a:gs pos="100000">
                  <a:srgbClr val="005D0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201" y="2377"/>
              <a:ext cx="30" cy="1958"/>
            </a:xfrm>
            <a:custGeom>
              <a:avLst/>
              <a:gdLst/>
              <a:ahLst/>
              <a:cxnLst/>
              <a:rect l="l" t="t" r="r" b="b"/>
              <a:pathLst>
                <a:path w="30" h="1416" extrusionOk="0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628562"/>
                </a:gs>
                <a:gs pos="100000">
                  <a:srgbClr val="006600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528" y="1104"/>
              <a:ext cx="29" cy="3225"/>
            </a:xfrm>
            <a:custGeom>
              <a:avLst/>
              <a:gdLst/>
              <a:ahLst/>
              <a:cxnLst/>
              <a:rect l="l" t="t" r="r" b="b"/>
              <a:pathLst>
                <a:path w="29" h="2161" extrusionOk="0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628562"/>
                </a:gs>
                <a:gs pos="100000">
                  <a:srgbClr val="006600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" name="Google Shape;37;p3"/>
          <p:cNvSpPr txBox="1">
            <a:spLocks noGrp="1"/>
          </p:cNvSpPr>
          <p:nvPr>
            <p:ph type="ctrTitle"/>
          </p:nvPr>
        </p:nvSpPr>
        <p:spPr>
          <a:xfrm>
            <a:off x="990600" y="1905000"/>
            <a:ext cx="7772400" cy="173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"/>
          <p:cNvSpPr txBox="1">
            <a:spLocks noGrp="1"/>
          </p:cNvSpPr>
          <p:nvPr>
            <p:ph type="subTitle" idx="1"/>
          </p:nvPr>
        </p:nvSpPr>
        <p:spPr>
          <a:xfrm>
            <a:off x="990600" y="3962400"/>
            <a:ext cx="6781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640"/>
              </a:spcBef>
              <a:spcAft>
                <a:spcPts val="0"/>
              </a:spcAft>
              <a:buSzPts val="3200"/>
              <a:buFont typeface="Noto Sans Symbols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dt" idx="10"/>
          </p:nvPr>
        </p:nvSpPr>
        <p:spPr>
          <a:xfrm>
            <a:off x="990600" y="6245225"/>
            <a:ext cx="19018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ftr" idx="11"/>
          </p:nvPr>
        </p:nvSpPr>
        <p:spPr>
          <a:xfrm>
            <a:off x="3468688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dt" idx="10"/>
          </p:nvPr>
        </p:nvSpPr>
        <p:spPr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ftr" idx="11"/>
          </p:nvPr>
        </p:nvSpPr>
        <p:spPr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überschrift" type="secHead">
  <p:cSld name="SECTION_HEAD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dt" idx="10"/>
          </p:nvPr>
        </p:nvSpPr>
        <p:spPr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ftr" idx="11"/>
          </p:nvPr>
        </p:nvSpPr>
        <p:spPr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sldNum" idx="12"/>
          </p:nvPr>
        </p:nvSpPr>
        <p:spPr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TWO_OBJECT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"/>
          <p:cNvSpPr txBox="1"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body" idx="1"/>
          </p:nvPr>
        </p:nvSpPr>
        <p:spPr>
          <a:xfrm>
            <a:off x="838200" y="1905000"/>
            <a:ext cx="3927475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2"/>
          </p:nvPr>
        </p:nvSpPr>
        <p:spPr>
          <a:xfrm>
            <a:off x="4918075" y="1905000"/>
            <a:ext cx="3927475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dt" idx="10"/>
          </p:nvPr>
        </p:nvSpPr>
        <p:spPr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ftr" idx="11"/>
          </p:nvPr>
        </p:nvSpPr>
        <p:spPr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sldNum" idx="12"/>
          </p:nvPr>
        </p:nvSpPr>
        <p:spPr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TWO_OBJECTS_WITH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dt" idx="10"/>
          </p:nvPr>
        </p:nvSpPr>
        <p:spPr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ftr" idx="11"/>
          </p:nvPr>
        </p:nvSpPr>
        <p:spPr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7"/>
          <p:cNvSpPr txBox="1">
            <a:spLocks noGrp="1"/>
          </p:cNvSpPr>
          <p:nvPr>
            <p:ph type="sldNum" idx="12"/>
          </p:nvPr>
        </p:nvSpPr>
        <p:spPr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8"/>
          <p:cNvSpPr txBox="1"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dt" idx="10"/>
          </p:nvPr>
        </p:nvSpPr>
        <p:spPr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ftr" idx="11"/>
          </p:nvPr>
        </p:nvSpPr>
        <p:spPr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8"/>
          <p:cNvSpPr txBox="1">
            <a:spLocks noGrp="1"/>
          </p:cNvSpPr>
          <p:nvPr>
            <p:ph type="sldNum" idx="12"/>
          </p:nvPr>
        </p:nvSpPr>
        <p:spPr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>
  <p:cSld name="BLANK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9"/>
          <p:cNvSpPr txBox="1">
            <a:spLocks noGrp="1"/>
          </p:cNvSpPr>
          <p:nvPr>
            <p:ph type="dt" idx="10"/>
          </p:nvPr>
        </p:nvSpPr>
        <p:spPr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ftr" idx="11"/>
          </p:nvPr>
        </p:nvSpPr>
        <p:spPr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sldNum" idx="12"/>
          </p:nvPr>
        </p:nvSpPr>
        <p:spPr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OBJECT_WITH_CAPTIO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SzPts val="3200"/>
              <a:buChar char="▪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dt" idx="10"/>
          </p:nvPr>
        </p:nvSpPr>
        <p:spPr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ftr" idx="11"/>
          </p:nvPr>
        </p:nvSpPr>
        <p:spPr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sldNum" idx="12"/>
          </p:nvPr>
        </p:nvSpPr>
        <p:spPr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100000">
              <a:schemeClr val="accent2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7" name="Google Shape;7;p1"/>
            <p:cNvSpPr/>
            <p:nvPr/>
          </p:nvSpPr>
          <p:spPr>
            <a:xfrm>
              <a:off x="528" y="2909"/>
              <a:ext cx="5232" cy="1411"/>
            </a:xfrm>
            <a:custGeom>
              <a:avLst/>
              <a:gdLst/>
              <a:ahLst/>
              <a:cxnLst/>
              <a:rect l="l" t="t" r="r" b="b"/>
              <a:pathLst>
                <a:path w="4897" h="2182" extrusionOk="0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10" y="1152"/>
              <a:ext cx="5550" cy="3168"/>
            </a:xfrm>
            <a:custGeom>
              <a:avLst/>
              <a:gdLst/>
              <a:ahLst/>
              <a:cxnLst/>
              <a:rect l="l" t="t" r="r" b="b"/>
              <a:pathLst>
                <a:path w="5550" h="3168" extrusionOk="0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dk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528" y="2932"/>
              <a:ext cx="5232" cy="1388"/>
            </a:xfrm>
            <a:custGeom>
              <a:avLst/>
              <a:gdLst/>
              <a:ahLst/>
              <a:cxnLst/>
              <a:rect l="l" t="t" r="r" b="b"/>
              <a:pathLst>
                <a:path w="4897" h="2182" extrusionOk="0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528" y="1152"/>
              <a:ext cx="4607" cy="29"/>
            </a:xfrm>
            <a:custGeom>
              <a:avLst/>
              <a:gdLst/>
              <a:ahLst/>
              <a:cxnLst/>
              <a:rect l="l" t="t" r="r" b="b"/>
              <a:pathLst>
                <a:path w="5387" h="149" extrusionOk="0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6600">
                    <a:alpha val="0"/>
                  </a:srgbClr>
                </a:gs>
                <a:gs pos="100000">
                  <a:srgbClr val="005D0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528" y="1152"/>
              <a:ext cx="29" cy="1785"/>
            </a:xfrm>
            <a:custGeom>
              <a:avLst/>
              <a:gdLst/>
              <a:ahLst/>
              <a:cxnLst/>
              <a:rect l="l" t="t" r="r" b="b"/>
              <a:pathLst>
                <a:path w="29" h="2161" extrusionOk="0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628562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527" y="2904"/>
              <a:ext cx="29" cy="1416"/>
            </a:xfrm>
            <a:custGeom>
              <a:avLst/>
              <a:gdLst/>
              <a:ahLst/>
              <a:cxnLst/>
              <a:rect l="l" t="t" r="r" b="b"/>
              <a:pathLst>
                <a:path w="29" h="1416" extrusionOk="0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>
              <a:gsLst>
                <a:gs pos="0">
                  <a:srgbClr val="628562"/>
                </a:gs>
                <a:gs pos="100000">
                  <a:srgbClr val="006600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01" y="2904"/>
              <a:ext cx="2879" cy="29"/>
            </a:xfrm>
            <a:custGeom>
              <a:avLst/>
              <a:gdLst/>
              <a:ahLst/>
              <a:cxnLst/>
              <a:rect l="l" t="t" r="r" b="b"/>
              <a:pathLst>
                <a:path w="5387" h="149" extrusionOk="0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6600">
                    <a:alpha val="0"/>
                  </a:srgbClr>
                </a:gs>
                <a:gs pos="100000">
                  <a:srgbClr val="005D0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201" y="2904"/>
              <a:ext cx="30" cy="1416"/>
            </a:xfrm>
            <a:custGeom>
              <a:avLst/>
              <a:gdLst/>
              <a:ahLst/>
              <a:cxnLst/>
              <a:rect l="l" t="t" r="r" b="b"/>
              <a:pathLst>
                <a:path w="30" h="1416" extrusionOk="0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628562"/>
                </a:gs>
                <a:gs pos="100000">
                  <a:srgbClr val="006600">
                    <a:alpha val="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" name="Google Shape;15;p1"/>
          <p:cNvSpPr txBox="1">
            <a:spLocks noGrp="1"/>
          </p:cNvSpPr>
          <p:nvPr>
            <p:ph type="dt" idx="10"/>
          </p:nvPr>
        </p:nvSpPr>
        <p:spPr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ftr" idx="11"/>
          </p:nvPr>
        </p:nvSpPr>
        <p:spPr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sldNum" idx="12"/>
          </p:nvPr>
        </p:nvSpPr>
        <p:spPr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body" idx="1"/>
          </p:nvPr>
        </p:nvSpPr>
        <p:spPr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Char char="▪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"/>
          <p:cNvSpPr/>
          <p:nvPr/>
        </p:nvSpPr>
        <p:spPr>
          <a:xfrm>
            <a:off x="457200" y="244475"/>
            <a:ext cx="8092414" cy="9007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 err="1">
                <a:ln w="19050" cap="flat" cmpd="sng">
                  <a:solidFill>
                    <a:srgbClr val="3366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CC00"/>
                </a:solidFill>
                <a:latin typeface="Impact"/>
              </a:rPr>
              <a:t>Последовательность</a:t>
            </a:r>
            <a:r>
              <a:rPr b="1" i="0" dirty="0">
                <a:ln w="19050" cap="flat" cmpd="sng">
                  <a:solidFill>
                    <a:srgbClr val="3366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CC00"/>
                </a:solidFill>
                <a:latin typeface="Impact"/>
              </a:rPr>
              <a:t> </a:t>
            </a:r>
            <a:r>
              <a:rPr b="1" i="0" dirty="0" err="1">
                <a:ln w="19050" cap="flat" cmpd="sng">
                  <a:solidFill>
                    <a:srgbClr val="3366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CC00"/>
                </a:solidFill>
                <a:latin typeface="Impact"/>
              </a:rPr>
              <a:t>часовой</a:t>
            </a:r>
            <a:r>
              <a:rPr b="1" i="0" dirty="0">
                <a:ln w="19050" cap="flat" cmpd="sng">
                  <a:solidFill>
                    <a:srgbClr val="3366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CC00"/>
                </a:solidFill>
                <a:latin typeface="Impact"/>
              </a:rPr>
              <a:t> </a:t>
            </a:r>
            <a:r>
              <a:rPr b="1" i="0" dirty="0" err="1">
                <a:ln w="19050" cap="flat" cmpd="sng">
                  <a:solidFill>
                    <a:srgbClr val="3366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CC00"/>
                </a:solidFill>
                <a:latin typeface="Impact"/>
              </a:rPr>
              <a:t>молитвы</a:t>
            </a:r>
            <a:r>
              <a:rPr b="1" i="0" dirty="0">
                <a:ln w="19050" cap="flat" cmpd="sng">
                  <a:solidFill>
                    <a:srgbClr val="3366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CC00"/>
                </a:solidFill>
                <a:latin typeface="Impact"/>
              </a:rPr>
              <a:t> МВМ</a:t>
            </a:r>
          </a:p>
        </p:txBody>
      </p:sp>
      <p:sp>
        <p:nvSpPr>
          <p:cNvPr id="110" name="Google Shape;110;p14"/>
          <p:cNvSpPr txBox="1">
            <a:spLocks noGrp="1"/>
          </p:cNvSpPr>
          <p:nvPr>
            <p:ph type="body" idx="1"/>
          </p:nvPr>
        </p:nvSpPr>
        <p:spPr>
          <a:xfrm>
            <a:off x="250825" y="1196975"/>
            <a:ext cx="3394075" cy="1981200"/>
          </a:xfrm>
          <a:prstGeom prst="rect">
            <a:avLst/>
          </a:prstGeom>
          <a:solidFill>
            <a:srgbClr val="3366FF"/>
          </a:solidFill>
          <a:ln w="76200" cap="flat" cmpd="sng">
            <a:solidFill>
              <a:srgbClr val="000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800"/>
              <a:buFont typeface="Noto Sans Symbols"/>
              <a:buNone/>
            </a:pPr>
            <a:endParaRPr sz="800" b="1" i="1">
              <a:latin typeface="Lucida Sans"/>
              <a:ea typeface="Lucida Sans"/>
              <a:cs typeface="Lucida Sans"/>
              <a:sym typeface="Lucida Sans"/>
            </a:endParaRPr>
          </a:p>
          <a:p>
            <a:pPr marL="342900" lvl="0" indent="-342900" algn="ctr" rtl="0"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Noto Sans Symbols"/>
              <a:buNone/>
            </a:pPr>
            <a:r>
              <a:rPr lang="de-CH" sz="2800" b="1" i="1">
                <a:latin typeface="Lucida Sans"/>
                <a:ea typeface="Lucida Sans"/>
                <a:cs typeface="Lucida Sans"/>
                <a:sym typeface="Lucida Sans"/>
              </a:rPr>
              <a:t>Прославление</a:t>
            </a:r>
            <a:endParaRPr/>
          </a:p>
          <a:p>
            <a:pPr marL="342900" lvl="0" indent="-342900" algn="ctr" rtl="0">
              <a:spcBef>
                <a:spcPts val="180"/>
              </a:spcBef>
              <a:spcAft>
                <a:spcPts val="0"/>
              </a:spcAft>
              <a:buClr>
                <a:srgbClr val="000099"/>
              </a:buClr>
              <a:buSzPts val="900"/>
              <a:buFont typeface="Noto Sans Symbols"/>
              <a:buNone/>
            </a:pPr>
            <a:endParaRPr sz="900" b="1">
              <a:latin typeface="Lucida Sans"/>
              <a:ea typeface="Lucida Sans"/>
              <a:cs typeface="Lucida Sans"/>
              <a:sym typeface="Lucida Sans"/>
            </a:endParaRPr>
          </a:p>
          <a:p>
            <a:pPr marL="342900" lvl="0" indent="-342900" algn="ctr" rtl="0">
              <a:spcBef>
                <a:spcPts val="36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None/>
            </a:pPr>
            <a:r>
              <a:rPr lang="de-CH" sz="1800" b="1">
                <a:latin typeface="Lucida Sans"/>
                <a:ea typeface="Lucida Sans"/>
                <a:cs typeface="Lucida Sans"/>
                <a:sym typeface="Lucida Sans"/>
              </a:rPr>
              <a:t>Фокус молитвы (8-10 мин):</a:t>
            </a:r>
            <a:endParaRPr/>
          </a:p>
          <a:p>
            <a:pPr marL="342900" lvl="0" indent="-342900" algn="l" rtl="0">
              <a:spcBef>
                <a:spcPts val="180"/>
              </a:spcBef>
              <a:spcAft>
                <a:spcPts val="0"/>
              </a:spcAft>
              <a:buClr>
                <a:srgbClr val="000099"/>
              </a:buClr>
              <a:buSzPts val="900"/>
              <a:buFont typeface="Noto Sans Symbols"/>
              <a:buNone/>
            </a:pPr>
            <a:endParaRPr sz="900" b="1">
              <a:latin typeface="Lucida Sans"/>
              <a:ea typeface="Lucida Sans"/>
              <a:cs typeface="Lucida Sans"/>
              <a:sym typeface="Lucida Sans"/>
            </a:endParaRPr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rgbClr val="000099"/>
              </a:buClr>
              <a:buSzPts val="1800"/>
              <a:buChar char="▪"/>
            </a:pPr>
            <a:r>
              <a:rPr lang="de-CH" sz="1800" b="1">
                <a:latin typeface="Lucida Sans"/>
                <a:ea typeface="Lucida Sans"/>
                <a:cs typeface="Lucida Sans"/>
                <a:sym typeface="Lucida Sans"/>
              </a:rPr>
              <a:t>Кем является Бог</a:t>
            </a:r>
            <a:endParaRPr sz="1800" b="1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11" name="Google Shape;111;p14"/>
          <p:cNvSpPr txBox="1">
            <a:spLocks noGrp="1"/>
          </p:cNvSpPr>
          <p:nvPr>
            <p:ph type="body" idx="3"/>
          </p:nvPr>
        </p:nvSpPr>
        <p:spPr>
          <a:xfrm>
            <a:off x="849313" y="3016250"/>
            <a:ext cx="3362325" cy="2019300"/>
          </a:xfrm>
          <a:prstGeom prst="rect">
            <a:avLst/>
          </a:prstGeom>
          <a:solidFill>
            <a:srgbClr val="CC99FF"/>
          </a:solidFill>
          <a:ln w="76200" cap="flat" cmpd="sng">
            <a:solidFill>
              <a:srgbClr val="800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800"/>
              <a:buFont typeface="Noto Sans Symbols"/>
              <a:buNone/>
            </a:pPr>
            <a:endParaRPr sz="800" b="1" i="1">
              <a:latin typeface="Lucida Sans"/>
              <a:ea typeface="Lucida Sans"/>
              <a:cs typeface="Lucida Sans"/>
              <a:sym typeface="Lucida Sans"/>
            </a:endParaRPr>
          </a:p>
          <a:p>
            <a:pPr marL="342900" lvl="0" indent="-342900" algn="ctr" rtl="0">
              <a:spcBef>
                <a:spcPts val="560"/>
              </a:spcBef>
              <a:spcAft>
                <a:spcPts val="0"/>
              </a:spcAft>
              <a:buClr>
                <a:srgbClr val="990099"/>
              </a:buClr>
              <a:buSzPts val="2800"/>
              <a:buFont typeface="Noto Sans Symbols"/>
              <a:buNone/>
            </a:pPr>
            <a:r>
              <a:rPr lang="de-CH" sz="2800" b="1" i="1">
                <a:latin typeface="Lucida Sans"/>
                <a:ea typeface="Lucida Sans"/>
                <a:cs typeface="Lucida Sans"/>
                <a:sym typeface="Lucida Sans"/>
              </a:rPr>
              <a:t>Исповедание</a:t>
            </a:r>
            <a:endParaRPr/>
          </a:p>
          <a:p>
            <a:pPr marL="342900" lvl="0" indent="-342900" algn="ctr" rtl="0">
              <a:spcBef>
                <a:spcPts val="180"/>
              </a:spcBef>
              <a:spcAft>
                <a:spcPts val="0"/>
              </a:spcAft>
              <a:buClr>
                <a:srgbClr val="990099"/>
              </a:buClr>
              <a:buSzPts val="900"/>
              <a:buFont typeface="Noto Sans Symbols"/>
              <a:buNone/>
            </a:pPr>
            <a:endParaRPr sz="900" b="1" i="1">
              <a:latin typeface="Lucida Sans"/>
              <a:ea typeface="Lucida Sans"/>
              <a:cs typeface="Lucida Sans"/>
              <a:sym typeface="Lucida Sans"/>
            </a:endParaRPr>
          </a:p>
          <a:p>
            <a:pPr marL="342900" lvl="0" indent="-342900" algn="ctr" rtl="0">
              <a:spcBef>
                <a:spcPts val="360"/>
              </a:spcBef>
              <a:spcAft>
                <a:spcPts val="0"/>
              </a:spcAft>
              <a:buClr>
                <a:srgbClr val="990099"/>
              </a:buClr>
              <a:buSzPts val="1800"/>
              <a:buFont typeface="Noto Sans Symbols"/>
              <a:buNone/>
            </a:pPr>
            <a:r>
              <a:rPr lang="de-CH" sz="1800" b="1">
                <a:latin typeface="Lucida Sans"/>
                <a:ea typeface="Lucida Sans"/>
                <a:cs typeface="Lucida Sans"/>
                <a:sym typeface="Lucida Sans"/>
              </a:rPr>
              <a:t>Фокус молитвы (2-3 мин):</a:t>
            </a:r>
            <a:endParaRPr/>
          </a:p>
          <a:p>
            <a:pPr marL="342900" lvl="0" indent="-342900" algn="ctr" rtl="0">
              <a:spcBef>
                <a:spcPts val="180"/>
              </a:spcBef>
              <a:spcAft>
                <a:spcPts val="0"/>
              </a:spcAft>
              <a:buClr>
                <a:srgbClr val="990099"/>
              </a:buClr>
              <a:buSzPts val="900"/>
              <a:buFont typeface="Noto Sans Symbols"/>
              <a:buNone/>
            </a:pPr>
            <a:endParaRPr sz="900" b="1">
              <a:latin typeface="Lucida Sans"/>
              <a:ea typeface="Lucida Sans"/>
              <a:cs typeface="Lucida Sans"/>
              <a:sym typeface="Lucida Sans"/>
            </a:endParaRPr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rgbClr val="990099"/>
              </a:buClr>
              <a:buSzPts val="1800"/>
              <a:buChar char="▪"/>
            </a:pPr>
            <a:r>
              <a:rPr lang="de-CH" sz="1800" b="1">
                <a:latin typeface="Lucida Sans"/>
                <a:ea typeface="Lucida Sans"/>
                <a:cs typeface="Lucida Sans"/>
                <a:sym typeface="Lucida Sans"/>
              </a:rPr>
              <a:t>Чистое сердце (тихо)</a:t>
            </a:r>
            <a:endParaRPr sz="1800" b="1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12" name="Google Shape;112;p14"/>
          <p:cNvSpPr txBox="1">
            <a:spLocks noGrp="1"/>
          </p:cNvSpPr>
          <p:nvPr>
            <p:ph type="body" idx="4"/>
          </p:nvPr>
        </p:nvSpPr>
        <p:spPr>
          <a:xfrm>
            <a:off x="4427538" y="1268413"/>
            <a:ext cx="4032250" cy="5329237"/>
          </a:xfrm>
          <a:prstGeom prst="rect">
            <a:avLst/>
          </a:prstGeom>
          <a:solidFill>
            <a:srgbClr val="66FF66"/>
          </a:solidFill>
          <a:ln w="76200" cap="flat" cmpd="sng">
            <a:solidFill>
              <a:srgbClr val="00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ctr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800"/>
              <a:buFont typeface="Noto Sans Symbols"/>
              <a:buNone/>
            </a:pPr>
            <a:endParaRPr sz="800"/>
          </a:p>
          <a:p>
            <a:pPr marL="457200" lvl="0" indent="-457200" algn="ctr" rtl="0">
              <a:spcBef>
                <a:spcPts val="560"/>
              </a:spcBef>
              <a:spcAft>
                <a:spcPts val="0"/>
              </a:spcAft>
              <a:buClr>
                <a:srgbClr val="008000"/>
              </a:buClr>
              <a:buSzPts val="2800"/>
              <a:buFont typeface="Noto Sans Symbols"/>
              <a:buNone/>
            </a:pPr>
            <a:r>
              <a:rPr lang="de-CH" sz="2800" b="1" i="1"/>
              <a:t>Ходатайство</a:t>
            </a:r>
            <a:endParaRPr sz="2800" b="1" i="1"/>
          </a:p>
          <a:p>
            <a:pPr marL="457200" lvl="0" indent="-457200" algn="ctr" rtl="0">
              <a:spcBef>
                <a:spcPts val="180"/>
              </a:spcBef>
              <a:spcAft>
                <a:spcPts val="0"/>
              </a:spcAft>
              <a:buClr>
                <a:srgbClr val="008000"/>
              </a:buClr>
              <a:buSzPts val="900"/>
              <a:buFont typeface="Noto Sans Symbols"/>
              <a:buNone/>
            </a:pPr>
            <a:endParaRPr sz="900" b="1" i="1"/>
          </a:p>
          <a:p>
            <a:pPr marL="457200" lvl="0" indent="-457200" algn="ctr" rtl="0">
              <a:spcBef>
                <a:spcPts val="360"/>
              </a:spcBef>
              <a:spcAft>
                <a:spcPts val="0"/>
              </a:spcAft>
              <a:buClr>
                <a:srgbClr val="008000"/>
              </a:buClr>
              <a:buSzPts val="1800"/>
              <a:buFont typeface="Noto Sans Symbols"/>
              <a:buNone/>
            </a:pPr>
            <a:r>
              <a:rPr lang="de-CH" sz="1800" b="1"/>
              <a:t>Фокус молитвы (30-40 мин):</a:t>
            </a:r>
            <a:endParaRPr/>
          </a:p>
          <a:p>
            <a:pPr marL="457200" lvl="0" indent="-457200" algn="ctr" rtl="0">
              <a:spcBef>
                <a:spcPts val="180"/>
              </a:spcBef>
              <a:spcAft>
                <a:spcPts val="0"/>
              </a:spcAft>
              <a:buClr>
                <a:srgbClr val="008000"/>
              </a:buClr>
              <a:buSzPts val="900"/>
              <a:buFont typeface="Noto Sans Symbols"/>
              <a:buNone/>
            </a:pPr>
            <a:endParaRPr sz="900" b="1"/>
          </a:p>
          <a:p>
            <a:pPr marL="457200" lvl="0" indent="-457200" algn="l" rtl="0">
              <a:spcBef>
                <a:spcPts val="360"/>
              </a:spcBef>
              <a:spcAft>
                <a:spcPts val="0"/>
              </a:spcAft>
              <a:buClr>
                <a:srgbClr val="008000"/>
              </a:buClr>
              <a:buSzPts val="1800"/>
              <a:buChar char="▪"/>
            </a:pPr>
            <a:r>
              <a:rPr lang="de-CH" sz="1800" b="1"/>
              <a:t>За  детей каждой мамы</a:t>
            </a:r>
            <a:endParaRPr/>
          </a:p>
          <a:p>
            <a:pPr marL="457200" lvl="0" indent="-457200" algn="ctr" rtl="0">
              <a:spcBef>
                <a:spcPts val="360"/>
              </a:spcBef>
              <a:spcAft>
                <a:spcPts val="0"/>
              </a:spcAft>
              <a:buClr>
                <a:srgbClr val="008000"/>
              </a:buClr>
              <a:buSzPts val="1800"/>
              <a:buFont typeface="Arial"/>
              <a:buAutoNum type="alphaLcParenR"/>
            </a:pPr>
            <a:r>
              <a:rPr lang="de-CH" sz="1800" b="1"/>
              <a:t>Места из Писания</a:t>
            </a:r>
            <a:endParaRPr sz="1800" b="1"/>
          </a:p>
          <a:p>
            <a:pPr marL="457200" lvl="0" indent="-457200" algn="ctr" rtl="0">
              <a:spcBef>
                <a:spcPts val="360"/>
              </a:spcBef>
              <a:spcAft>
                <a:spcPts val="0"/>
              </a:spcAft>
              <a:buClr>
                <a:srgbClr val="008000"/>
              </a:buClr>
              <a:buSzPts val="1800"/>
              <a:buFont typeface="Arial"/>
              <a:buAutoNum type="alphaLcParenR"/>
            </a:pPr>
            <a:r>
              <a:rPr lang="de-CH" sz="1800" b="1"/>
              <a:t>Особые нужды</a:t>
            </a:r>
            <a:endParaRPr/>
          </a:p>
          <a:p>
            <a:pPr marL="457200" lvl="0" indent="-457200" algn="ctr" rtl="0">
              <a:spcBef>
                <a:spcPts val="180"/>
              </a:spcBef>
              <a:spcAft>
                <a:spcPts val="0"/>
              </a:spcAft>
              <a:buClr>
                <a:srgbClr val="008000"/>
              </a:buClr>
              <a:buSzPts val="900"/>
              <a:buFont typeface="Arial"/>
              <a:buNone/>
            </a:pPr>
            <a:endParaRPr sz="900" b="1"/>
          </a:p>
          <a:p>
            <a:pPr marL="457200" lvl="0" indent="-457200" algn="ctr" rtl="0">
              <a:spcBef>
                <a:spcPts val="360"/>
              </a:spcBef>
              <a:spcAft>
                <a:spcPts val="0"/>
              </a:spcAft>
              <a:buClr>
                <a:srgbClr val="008000"/>
              </a:buClr>
              <a:buSzPts val="1800"/>
              <a:buChar char="▪"/>
            </a:pPr>
            <a:r>
              <a:rPr lang="de-CH" sz="1800" b="1"/>
              <a:t>За учителей/штат и администрацию</a:t>
            </a:r>
            <a:endParaRPr/>
          </a:p>
          <a:p>
            <a:pPr marL="457200" lvl="0" indent="-457200" algn="ctr" rtl="0">
              <a:spcBef>
                <a:spcPts val="180"/>
              </a:spcBef>
              <a:spcAft>
                <a:spcPts val="0"/>
              </a:spcAft>
              <a:buClr>
                <a:srgbClr val="008000"/>
              </a:buClr>
              <a:buSzPts val="900"/>
              <a:buFont typeface="Noto Sans Symbols"/>
              <a:buNone/>
            </a:pPr>
            <a:endParaRPr sz="900" b="1"/>
          </a:p>
          <a:p>
            <a:pPr marL="457200" lvl="0" indent="-457200" algn="l" rtl="0">
              <a:spcBef>
                <a:spcPts val="360"/>
              </a:spcBef>
              <a:spcAft>
                <a:spcPts val="0"/>
              </a:spcAft>
              <a:buClr>
                <a:srgbClr val="008000"/>
              </a:buClr>
              <a:buSzPts val="1800"/>
              <a:buChar char="▪"/>
            </a:pPr>
            <a:r>
              <a:rPr lang="de-CH" sz="1800" b="1"/>
              <a:t>Школьные нужды</a:t>
            </a:r>
            <a:endParaRPr sz="1800" b="1"/>
          </a:p>
          <a:p>
            <a:pPr marL="457200" lvl="0" indent="-400050" algn="l" rtl="0">
              <a:spcBef>
                <a:spcPts val="180"/>
              </a:spcBef>
              <a:spcAft>
                <a:spcPts val="0"/>
              </a:spcAft>
              <a:buClr>
                <a:srgbClr val="008000"/>
              </a:buClr>
              <a:buSzPts val="900"/>
              <a:buNone/>
            </a:pPr>
            <a:endParaRPr sz="900" b="1"/>
          </a:p>
          <a:p>
            <a:pPr marL="457200" lvl="0" indent="-457200" algn="l" rtl="0">
              <a:spcBef>
                <a:spcPts val="360"/>
              </a:spcBef>
              <a:spcAft>
                <a:spcPts val="0"/>
              </a:spcAft>
              <a:buClr>
                <a:srgbClr val="008000"/>
              </a:buClr>
              <a:buSzPts val="1800"/>
              <a:buChar char="▪"/>
            </a:pPr>
            <a:r>
              <a:rPr lang="de-CH" sz="1800" b="1"/>
              <a:t>За мам в молитве</a:t>
            </a:r>
            <a:endParaRPr sz="1800" b="1"/>
          </a:p>
          <a:p>
            <a:pPr marL="457200" lvl="0" indent="-342900" algn="ctr" rtl="0">
              <a:spcBef>
                <a:spcPts val="360"/>
              </a:spcBef>
              <a:spcAft>
                <a:spcPts val="0"/>
              </a:spcAft>
              <a:buClr>
                <a:srgbClr val="008000"/>
              </a:buClr>
              <a:buSzPts val="1800"/>
              <a:buNone/>
            </a:pPr>
            <a:endParaRPr sz="1800" b="1"/>
          </a:p>
        </p:txBody>
      </p:sp>
      <p:sp>
        <p:nvSpPr>
          <p:cNvPr id="113" name="Google Shape;113;p14"/>
          <p:cNvSpPr/>
          <p:nvPr/>
        </p:nvSpPr>
        <p:spPr>
          <a:xfrm>
            <a:off x="179388" y="4876800"/>
            <a:ext cx="3382962" cy="1981200"/>
          </a:xfrm>
          <a:prstGeom prst="rect">
            <a:avLst/>
          </a:prstGeom>
          <a:solidFill>
            <a:srgbClr val="FF7C80"/>
          </a:solidFill>
          <a:ln w="76200" cap="flat" cmpd="sng">
            <a:solidFill>
              <a:srgbClr val="A500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800"/>
              <a:buFont typeface="Noto Sans Symbols"/>
              <a:buNone/>
            </a:pPr>
            <a:endParaRPr sz="800" b="1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spcBef>
                <a:spcPts val="560"/>
              </a:spcBef>
              <a:spcAft>
                <a:spcPts val="0"/>
              </a:spcAft>
              <a:buClr>
                <a:srgbClr val="A50021"/>
              </a:buClr>
              <a:buSzPts val="2800"/>
              <a:buFont typeface="Noto Sans Symbols"/>
              <a:buNone/>
            </a:pPr>
            <a:r>
              <a:rPr lang="de-CH" sz="2800" b="1" i="1">
                <a:solidFill>
                  <a:schemeClr val="lt1"/>
                </a:solidFill>
              </a:rPr>
              <a:t>Благодарность</a:t>
            </a:r>
            <a:endParaRPr/>
          </a:p>
          <a:p>
            <a:pPr marL="342900" marR="0" lvl="0" indent="-342900" algn="ctr" rtl="0">
              <a:spcBef>
                <a:spcPts val="180"/>
              </a:spcBef>
              <a:spcAft>
                <a:spcPts val="0"/>
              </a:spcAft>
              <a:buClr>
                <a:srgbClr val="A50021"/>
              </a:buClr>
              <a:buSzPts val="900"/>
              <a:buFont typeface="Noto Sans Symbols"/>
              <a:buNone/>
            </a:pPr>
            <a:endParaRPr sz="900" b="1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spcBef>
                <a:spcPts val="360"/>
              </a:spcBef>
              <a:spcAft>
                <a:spcPts val="0"/>
              </a:spcAft>
              <a:buClr>
                <a:srgbClr val="A50021"/>
              </a:buClr>
              <a:buSzPts val="1800"/>
              <a:buFont typeface="Noto Sans Symbols"/>
              <a:buNone/>
            </a:pPr>
            <a:r>
              <a:rPr lang="de-CH" sz="1800" b="1">
                <a:solidFill>
                  <a:schemeClr val="lt1"/>
                </a:solidFill>
              </a:rPr>
              <a:t>Фокус молитвы</a:t>
            </a:r>
            <a:r>
              <a:rPr lang="de-CH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(5-8 </a:t>
            </a:r>
            <a:r>
              <a:rPr lang="de-CH" sz="1800" b="1">
                <a:solidFill>
                  <a:schemeClr val="lt1"/>
                </a:solidFill>
              </a:rPr>
              <a:t>мин</a:t>
            </a:r>
            <a:r>
              <a:rPr lang="de-CH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):</a:t>
            </a:r>
            <a:endParaRPr/>
          </a:p>
          <a:p>
            <a:pPr marL="342900" marR="0" lvl="0" indent="-342900" algn="ctr" rtl="0">
              <a:spcBef>
                <a:spcPts val="180"/>
              </a:spcBef>
              <a:spcAft>
                <a:spcPts val="0"/>
              </a:spcAft>
              <a:buClr>
                <a:srgbClr val="A50021"/>
              </a:buClr>
              <a:buSzPts val="900"/>
              <a:buFont typeface="Noto Sans Symbols"/>
              <a:buNone/>
            </a:pPr>
            <a:endParaRPr sz="9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A50021"/>
              </a:buClr>
              <a:buSzPts val="1800"/>
              <a:buFont typeface="Noto Sans Symbols"/>
              <a:buChar char="▪"/>
            </a:pPr>
            <a:r>
              <a:rPr lang="de-CH" sz="1800" b="1">
                <a:solidFill>
                  <a:schemeClr val="lt1"/>
                </a:solidFill>
              </a:rPr>
              <a:t>Что Бог сделал</a:t>
            </a: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00888" y="4941888"/>
            <a:ext cx="1876425" cy="1687512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4"/>
          <p:cNvSpPr/>
          <p:nvPr/>
        </p:nvSpPr>
        <p:spPr>
          <a:xfrm>
            <a:off x="7019925" y="1052513"/>
            <a:ext cx="2124075" cy="246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Moms In Prayer in Europe</a:t>
            </a:r>
            <a:endParaRPr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14" descr="cloc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85418" y="5345112"/>
            <a:ext cx="1173163" cy="141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4"/>
          <p:cNvSpPr txBox="1"/>
          <p:nvPr/>
        </p:nvSpPr>
        <p:spPr>
          <a:xfrm>
            <a:off x="5149431" y="6583678"/>
            <a:ext cx="4092995" cy="137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700" dirty="0">
                <a:solidFill>
                  <a:schemeClr val="lt1"/>
                </a:solidFill>
              </a:rPr>
              <a:t>"Мамы в Молитве Интернейшнл", обладающая лицензией Мам в Молитве Интернейшнл, США.</a:t>
            </a:r>
            <a:endParaRPr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5EA21CA-2907-480C-97A1-FB1D4A221C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5433" y="1321861"/>
            <a:ext cx="1408568" cy="817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lasschichten">
  <a:themeElements>
    <a:clrScheme name="Glasschichten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</Words>
  <Application>Microsoft Office PowerPoint</Application>
  <PresentationFormat>Bildschirmpräsentation (4:3)</PresentationFormat>
  <Paragraphs>35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 Black</vt:lpstr>
      <vt:lpstr>Noto Sans Symbols</vt:lpstr>
      <vt:lpstr>Impact</vt:lpstr>
      <vt:lpstr>Arial</vt:lpstr>
      <vt:lpstr>Lucida Sans</vt:lpstr>
      <vt:lpstr>Glasschichten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cp:lastModifiedBy>Christina Buechi</cp:lastModifiedBy>
  <cp:revision>1</cp:revision>
  <dcterms:modified xsi:type="dcterms:W3CDTF">2019-01-28T18:48:14Z</dcterms:modified>
</cp:coreProperties>
</file>